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2" r:id="rId6"/>
    <p:sldId id="263" r:id="rId7"/>
    <p:sldId id="259" r:id="rId8"/>
    <p:sldId id="270" r:id="rId9"/>
    <p:sldId id="274" r:id="rId10"/>
    <p:sldId id="271" r:id="rId11"/>
    <p:sldId id="26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F90C-64FA-4993-BEB6-D68B0E163D5B}" type="datetimeFigureOut">
              <a:rPr lang="nl-BE" smtClean="0"/>
              <a:pPr/>
              <a:t>17/04/2017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D1E23-BAE6-4C08-94B3-4F8FA8368D7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eerle.duflou@antwerpen.be" TargetMode="External"/><Relationship Id="rId2" Type="http://schemas.openxmlformats.org/officeDocument/2006/relationships/hyperlink" Target="mailto:arno.kempynck@gmail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Deelnemen gebruiken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Grote Vergadering 15-4-2017</a:t>
            </a:r>
          </a:p>
          <a:p>
            <a:r>
              <a:rPr lang="nl-BE" smtClean="0"/>
              <a:t>Veerle</a:t>
            </a:r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52" y="2127269"/>
            <a:ext cx="8414295" cy="47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al 2"/>
          <p:cNvSpPr/>
          <p:nvPr/>
        </p:nvSpPr>
        <p:spPr>
          <a:xfrm>
            <a:off x="2123728" y="3573016"/>
            <a:ext cx="5832648" cy="64807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vaal 3"/>
          <p:cNvSpPr/>
          <p:nvPr/>
        </p:nvSpPr>
        <p:spPr>
          <a:xfrm>
            <a:off x="6156176" y="3717032"/>
            <a:ext cx="864096" cy="360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85800" y="404664"/>
            <a:ext cx="77724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Groep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Normaliteitsverklaring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5800" y="188640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Voorkeuren voor groep instellen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90" y="1412776"/>
            <a:ext cx="8907710" cy="50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29" y="1772816"/>
            <a:ext cx="85811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85800" y="332656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Deelnemen aan discussie 1</a:t>
            </a:r>
          </a:p>
        </p:txBody>
      </p:sp>
      <p:sp>
        <p:nvSpPr>
          <p:cNvPr id="4" name="Ovaal 3"/>
          <p:cNvSpPr/>
          <p:nvPr/>
        </p:nvSpPr>
        <p:spPr>
          <a:xfrm>
            <a:off x="3347864" y="3429000"/>
            <a:ext cx="864096" cy="360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5800" y="476672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Deelnemen aan discussie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5375" b="6250"/>
          <a:stretch>
            <a:fillRect/>
          </a:stretch>
        </p:blipFill>
        <p:spPr bwMode="auto">
          <a:xfrm>
            <a:off x="200794" y="1916832"/>
            <a:ext cx="8943206" cy="39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>
            <a:off x="8316416" y="4077072"/>
            <a:ext cx="0" cy="165618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011" b="5389"/>
          <a:stretch>
            <a:fillRect/>
          </a:stretch>
        </p:blipFill>
        <p:spPr bwMode="auto">
          <a:xfrm>
            <a:off x="172405" y="1700808"/>
            <a:ext cx="879919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85800" y="476672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Deelnemen aan discussie 3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491880" y="40050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B050"/>
                </a:solidFill>
              </a:rPr>
              <a:t>hier een reactie typen</a:t>
            </a:r>
            <a:endParaRPr lang="nl-BE" sz="2400" b="1" dirty="0">
              <a:solidFill>
                <a:srgbClr val="00B050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4716016" y="4941168"/>
            <a:ext cx="864096" cy="360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8316416" y="2600908"/>
            <a:ext cx="0" cy="165618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55679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dirty="0" smtClean="0"/>
              <a:t>VRAGEN?</a:t>
            </a:r>
          </a:p>
          <a:p>
            <a:pPr algn="ctr"/>
            <a:endParaRPr lang="nl-BE" sz="7200" dirty="0" smtClean="0"/>
          </a:p>
          <a:p>
            <a:pPr algn="ctr"/>
            <a:r>
              <a:rPr lang="nl-BE" sz="3600" dirty="0" err="1" smtClean="0"/>
              <a:t>veerle</a:t>
            </a:r>
            <a:r>
              <a:rPr lang="nl-BE" sz="3600" dirty="0" smtClean="0"/>
              <a:t>[punt]</a:t>
            </a:r>
            <a:r>
              <a:rPr lang="nl-BE" sz="3600" dirty="0" err="1" smtClean="0"/>
              <a:t>duflou</a:t>
            </a:r>
            <a:r>
              <a:rPr lang="nl-BE" sz="3600" dirty="0" smtClean="0"/>
              <a:t>[apenstaartje]</a:t>
            </a:r>
            <a:r>
              <a:rPr lang="nl-BE" sz="3600" dirty="0" err="1" smtClean="0"/>
              <a:t>antwerpen</a:t>
            </a:r>
            <a:r>
              <a:rPr lang="nl-BE" sz="3600" dirty="0" smtClean="0"/>
              <a:t>[punt]</a:t>
            </a:r>
            <a:r>
              <a:rPr lang="nl-BE" sz="3600" dirty="0" err="1" smtClean="0"/>
              <a:t>be</a:t>
            </a:r>
            <a:endParaRPr lang="nl-B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nl-BE" dirty="0" err="1" smtClean="0"/>
              <a:t>deelnemen.hartbovenhard.be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928992" cy="502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7380312" y="1916832"/>
            <a:ext cx="864096" cy="360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6" y="1268760"/>
            <a:ext cx="8964488" cy="5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85800" y="188640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700808"/>
            <a:ext cx="8424936" cy="47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85800" y="188640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Bevestigen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5800" y="188640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Inloggen 1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125760" y="1556792"/>
            <a:ext cx="8892480" cy="4999579"/>
            <a:chOff x="125760" y="1556792"/>
            <a:chExt cx="8892480" cy="499957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760" y="1556792"/>
              <a:ext cx="8892480" cy="499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al 3"/>
            <p:cNvSpPr/>
            <p:nvPr/>
          </p:nvSpPr>
          <p:spPr>
            <a:xfrm>
              <a:off x="8100392" y="1988840"/>
              <a:ext cx="504056" cy="360040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5" y="1700808"/>
            <a:ext cx="8799190" cy="494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85800" y="188640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Inloggen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484784"/>
            <a:ext cx="8568952" cy="481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al 2"/>
          <p:cNvSpPr/>
          <p:nvPr/>
        </p:nvSpPr>
        <p:spPr>
          <a:xfrm>
            <a:off x="6084168" y="4077072"/>
            <a:ext cx="360040" cy="2160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vaal 3"/>
          <p:cNvSpPr/>
          <p:nvPr/>
        </p:nvSpPr>
        <p:spPr>
          <a:xfrm>
            <a:off x="7452320" y="1916832"/>
            <a:ext cx="864096" cy="360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Ovaal 4"/>
          <p:cNvSpPr/>
          <p:nvPr/>
        </p:nvSpPr>
        <p:spPr>
          <a:xfrm>
            <a:off x="7668344" y="3933056"/>
            <a:ext cx="288032" cy="2160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85800" y="188640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Groepen verkennen</a:t>
            </a:r>
          </a:p>
        </p:txBody>
      </p:sp>
      <p:sp>
        <p:nvSpPr>
          <p:cNvPr id="8" name="Ovaal 7"/>
          <p:cNvSpPr/>
          <p:nvPr/>
        </p:nvSpPr>
        <p:spPr>
          <a:xfrm>
            <a:off x="7092280" y="4725144"/>
            <a:ext cx="864096" cy="360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5580112" y="4725144"/>
            <a:ext cx="864096" cy="360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188640"/>
            <a:ext cx="77724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Lid worden van een besloten</a:t>
            </a:r>
            <a:r>
              <a:rPr kumimoji="0" lang="nl-B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groep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67544" y="1628800"/>
            <a:ext cx="842493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nl-BE" sz="2800" dirty="0" smtClean="0"/>
              <a:t>Registreer je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BE" sz="2800" dirty="0" smtClean="0"/>
              <a:t>Stuur een mail naar </a:t>
            </a:r>
            <a:r>
              <a:rPr lang="nl-BE" sz="2800" dirty="0" err="1" smtClean="0">
                <a:hlinkClick r:id="rId2"/>
              </a:rPr>
              <a:t>arno</a:t>
            </a:r>
            <a:r>
              <a:rPr lang="nl-BE" sz="2800" dirty="0" smtClean="0">
                <a:hlinkClick r:id="rId2"/>
              </a:rPr>
              <a:t>[pu</a:t>
            </a:r>
            <a:r>
              <a:rPr lang="nl-BE" sz="2800" dirty="0" smtClean="0">
                <a:hlinkClick r:id="rId2"/>
              </a:rPr>
              <a:t>nt]</a:t>
            </a:r>
            <a:r>
              <a:rPr lang="nl-BE" sz="2800" dirty="0" err="1" smtClean="0">
                <a:hlinkClick r:id="rId2"/>
              </a:rPr>
              <a:t>kempynck</a:t>
            </a:r>
            <a:r>
              <a:rPr lang="nl-BE" sz="2800" dirty="0" smtClean="0">
                <a:hlinkClick r:id="rId2"/>
              </a:rPr>
              <a:t>[apenstaartje]</a:t>
            </a:r>
            <a:r>
              <a:rPr lang="nl-BE" sz="2800" dirty="0" err="1" smtClean="0">
                <a:hlinkClick r:id="rId2"/>
              </a:rPr>
              <a:t>gmail</a:t>
            </a:r>
            <a:r>
              <a:rPr lang="nl-BE" sz="2800" dirty="0" smtClean="0">
                <a:hlinkClick r:id="rId2"/>
              </a:rPr>
              <a:t>[punt]</a:t>
            </a:r>
            <a:r>
              <a:rPr lang="nl-BE" sz="2800" dirty="0" err="1" smtClean="0">
                <a:hlinkClick r:id="rId2"/>
              </a:rPr>
              <a:t>com</a:t>
            </a:r>
            <a:r>
              <a:rPr lang="nl-BE" sz="2800" dirty="0" smtClean="0"/>
              <a:t> </a:t>
            </a:r>
            <a:r>
              <a:rPr lang="nl-BE" sz="2800" dirty="0" smtClean="0"/>
              <a:t>of </a:t>
            </a:r>
            <a:r>
              <a:rPr lang="nl-BE" sz="2800" dirty="0" err="1" smtClean="0">
                <a:hlinkClick r:id="rId3"/>
              </a:rPr>
              <a:t>veerle</a:t>
            </a:r>
            <a:r>
              <a:rPr lang="nl-BE" sz="2800" dirty="0" smtClean="0">
                <a:hlinkClick r:id="rId3"/>
              </a:rPr>
              <a:t>[punt]</a:t>
            </a:r>
            <a:r>
              <a:rPr lang="nl-BE" sz="2800" dirty="0" err="1" smtClean="0">
                <a:hlinkClick r:id="rId3"/>
              </a:rPr>
              <a:t>duflou</a:t>
            </a:r>
            <a:r>
              <a:rPr lang="nl-BE" sz="2800" dirty="0" smtClean="0">
                <a:hlinkClick r:id="rId3"/>
              </a:rPr>
              <a:t>[apenstaartje]</a:t>
            </a:r>
            <a:r>
              <a:rPr lang="nl-BE" sz="2800" dirty="0" err="1" smtClean="0">
                <a:hlinkClick r:id="rId3"/>
              </a:rPr>
              <a:t>antwerpen</a:t>
            </a:r>
            <a:r>
              <a:rPr lang="nl-BE" sz="2800" dirty="0" smtClean="0">
                <a:hlinkClick r:id="rId3"/>
              </a:rPr>
              <a:t>[punt]</a:t>
            </a:r>
            <a:r>
              <a:rPr lang="nl-BE" sz="2800" dirty="0" err="1" smtClean="0">
                <a:hlinkClick r:id="rId3"/>
              </a:rPr>
              <a:t>be</a:t>
            </a:r>
            <a:r>
              <a:rPr lang="nl-BE" sz="2800" dirty="0" smtClean="0"/>
              <a:t>  </a:t>
            </a:r>
            <a:r>
              <a:rPr lang="nl-BE" sz="2800" dirty="0" smtClean="0"/>
              <a:t>met de naam die je op Deelnemen gebruikt en de vraag om lid te worden van bvb. de groep </a:t>
            </a:r>
            <a:r>
              <a:rPr lang="nl-BE" sz="2800" dirty="0" err="1" smtClean="0"/>
              <a:t>Normaliteitsverklaring</a:t>
            </a:r>
            <a:endParaRPr lang="nl-BE" sz="2800" dirty="0" smtClean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BE" sz="2800" dirty="0" smtClean="0"/>
              <a:t>Wacht op een bevestigingsmail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BE" sz="2800" dirty="0" smtClean="0"/>
              <a:t>Zodra je lid bent, kan je deelnemen aan discussies in de besloten groep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375" b="6250"/>
          <a:stretch>
            <a:fillRect/>
          </a:stretch>
        </p:blipFill>
        <p:spPr bwMode="auto">
          <a:xfrm>
            <a:off x="159762" y="2132856"/>
            <a:ext cx="88244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al 3"/>
          <p:cNvSpPr/>
          <p:nvPr/>
        </p:nvSpPr>
        <p:spPr>
          <a:xfrm>
            <a:off x="2195736" y="3212976"/>
            <a:ext cx="2016224" cy="244827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Groep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Normaliteitsverklaring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98</Words>
  <Application>Microsoft Office PowerPoint</Application>
  <PresentationFormat>Diavoorstelling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Deelnemen gebruiken</vt:lpstr>
      <vt:lpstr>deelnemen.hartbovenhard.be</vt:lpstr>
      <vt:lpstr>Dia 3</vt:lpstr>
      <vt:lpstr>Dia 4</vt:lpstr>
      <vt:lpstr>Dia 5</vt:lpstr>
      <vt:lpstr>Dia 6</vt:lpstr>
      <vt:lpstr>Dia 7</vt:lpstr>
      <vt:lpstr>Dia 8</vt:lpstr>
      <vt:lpstr>Groep Normaliteitsverklaring 1</vt:lpstr>
      <vt:lpstr>Dia 10</vt:lpstr>
      <vt:lpstr>Dia 11</vt:lpstr>
      <vt:lpstr>Dia 12</vt:lpstr>
      <vt:lpstr>Dia 13</vt:lpstr>
      <vt:lpstr>Dia 14</vt:lpstr>
      <vt:lpstr>Dia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Veerle</dc:creator>
  <cp:lastModifiedBy>Veerle</cp:lastModifiedBy>
  <cp:revision>24</cp:revision>
  <dcterms:created xsi:type="dcterms:W3CDTF">2017-04-14T14:01:19Z</dcterms:created>
  <dcterms:modified xsi:type="dcterms:W3CDTF">2017-04-17T16:39:56Z</dcterms:modified>
</cp:coreProperties>
</file>